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DCA"/>
    <a:srgbClr val="F9E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5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62018624-EC22-C9D7-3FFD-0578EB3E4144}"/>
              </a:ext>
            </a:extLst>
          </p:cNvPr>
          <p:cNvSpPr txBox="1"/>
          <p:nvPr userDrawn="1"/>
        </p:nvSpPr>
        <p:spPr>
          <a:xfrm>
            <a:off x="0" y="-26940"/>
            <a:ext cx="12192000" cy="1509038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51000">
                <a:schemeClr val="lt1">
                  <a:tint val="98000"/>
                  <a:satMod val="130000"/>
                  <a:shade val="90000"/>
                  <a:alpha val="64000"/>
                  <a:lumMod val="100000"/>
                </a:schemeClr>
              </a:gs>
              <a:gs pos="100000">
                <a:schemeClr val="bg1">
                  <a:lumMod val="95000"/>
                </a:schemeClr>
              </a:gs>
            </a:gsLst>
            <a:lin ang="0" scaled="1"/>
            <a:tileRect/>
          </a:gradFill>
          <a:ln w="12700"/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endParaRPr lang="pt-PT" dirty="0"/>
          </a:p>
        </p:txBody>
      </p:sp>
      <p:grpSp>
        <p:nvGrpSpPr>
          <p:cNvPr id="9" name="Grupo 19">
            <a:extLst>
              <a:ext uri="{FF2B5EF4-FFF2-40B4-BE49-F238E27FC236}">
                <a16:creationId xmlns:a16="http://schemas.microsoft.com/office/drawing/2014/main" id="{6B3C0103-DF9F-806F-3B7B-B9D336E1F2DD}"/>
              </a:ext>
            </a:extLst>
          </p:cNvPr>
          <p:cNvGrpSpPr/>
          <p:nvPr userDrawn="1"/>
        </p:nvGrpSpPr>
        <p:grpSpPr>
          <a:xfrm>
            <a:off x="289632" y="61011"/>
            <a:ext cx="11754257" cy="1298228"/>
            <a:chOff x="289632" y="8757"/>
            <a:chExt cx="11754257" cy="1298228"/>
          </a:xfrm>
        </p:grpSpPr>
        <p:grpSp>
          <p:nvGrpSpPr>
            <p:cNvPr id="10" name="Grupo 16">
              <a:extLst>
                <a:ext uri="{FF2B5EF4-FFF2-40B4-BE49-F238E27FC236}">
                  <a16:creationId xmlns:a16="http://schemas.microsoft.com/office/drawing/2014/main" id="{535A9422-6EBD-4CB6-17D8-70CCFF6BD533}"/>
                </a:ext>
              </a:extLst>
            </p:cNvPr>
            <p:cNvGrpSpPr/>
            <p:nvPr/>
          </p:nvGrpSpPr>
          <p:grpSpPr>
            <a:xfrm>
              <a:off x="7962613" y="345651"/>
              <a:ext cx="4081276" cy="814651"/>
              <a:chOff x="7962613" y="345651"/>
              <a:chExt cx="4081276" cy="814651"/>
            </a:xfrm>
          </p:grpSpPr>
          <p:pic>
            <p:nvPicPr>
              <p:cNvPr id="12" name="Picture 4">
                <a:extLst>
                  <a:ext uri="{FF2B5EF4-FFF2-40B4-BE49-F238E27FC236}">
                    <a16:creationId xmlns:a16="http://schemas.microsoft.com/office/drawing/2014/main" id="{990BFD4D-888C-DF66-B80F-4E9D6E1C35F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28638" y="345651"/>
                <a:ext cx="1515251" cy="8146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Imagem 12">
                <a:extLst>
                  <a:ext uri="{FF2B5EF4-FFF2-40B4-BE49-F238E27FC236}">
                    <a16:creationId xmlns:a16="http://schemas.microsoft.com/office/drawing/2014/main" id="{B5F225E0-6959-20EF-9DA8-2E06F1796F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62613" y="515413"/>
                <a:ext cx="2370717" cy="475129"/>
              </a:xfrm>
              <a:prstGeom prst="rect">
                <a:avLst/>
              </a:prstGeom>
              <a:ln>
                <a:noFill/>
                <a:prstDash val="solid"/>
              </a:ln>
            </p:spPr>
          </p:pic>
        </p:grpSp>
        <p:pic>
          <p:nvPicPr>
            <p:cNvPr id="11" name="Imagem 10">
              <a:extLst>
                <a:ext uri="{FF2B5EF4-FFF2-40B4-BE49-F238E27FC236}">
                  <a16:creationId xmlns:a16="http://schemas.microsoft.com/office/drawing/2014/main" id="{4E06270E-BD27-A862-0DAB-4221723D2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632" y="8757"/>
              <a:ext cx="1002008" cy="1298228"/>
            </a:xfrm>
            <a:prstGeom prst="rect">
              <a:avLst/>
            </a:prstGeom>
            <a:blipFill dpi="0" rotWithShape="1">
              <a:blip r:embed="rId5">
                <a:alphaModFix amt="0"/>
              </a:blip>
              <a:srcRect/>
              <a:stretch>
                <a:fillRect/>
              </a:stretch>
            </a:blipFill>
            <a:effectLst>
              <a:outerShdw blurRad="50800" dist="50800" dir="5400000" algn="ctr" rotWithShape="0">
                <a:srgbClr val="000000"/>
              </a:outerShdw>
            </a:effectLst>
          </p:spPr>
        </p:pic>
      </p:grpSp>
      <p:cxnSp>
        <p:nvCxnSpPr>
          <p:cNvPr id="14" name="Conexão reta 13">
            <a:extLst>
              <a:ext uri="{FF2B5EF4-FFF2-40B4-BE49-F238E27FC236}">
                <a16:creationId xmlns:a16="http://schemas.microsoft.com/office/drawing/2014/main" id="{C73920EA-A0C8-90B2-AADF-CD20090458D0}"/>
              </a:ext>
            </a:extLst>
          </p:cNvPr>
          <p:cNvCxnSpPr/>
          <p:nvPr userDrawn="1"/>
        </p:nvCxnSpPr>
        <p:spPr>
          <a:xfrm>
            <a:off x="0" y="1482098"/>
            <a:ext cx="12192000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85000"/>
                  </a:schemeClr>
                </a:gs>
                <a:gs pos="74000">
                  <a:schemeClr val="bg1">
                    <a:lumMod val="85000"/>
                  </a:schemeClr>
                </a:gs>
                <a:gs pos="83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Imagem 26" descr="Uma imagem com texto, interior, esguro, laranja&#10;&#10;Descrição gerada automaticamente">
            <a:extLst>
              <a:ext uri="{FF2B5EF4-FFF2-40B4-BE49-F238E27FC236}">
                <a16:creationId xmlns:a16="http://schemas.microsoft.com/office/drawing/2014/main" id="{FED3BF0B-1292-3EC8-FF1D-8B4EBBEBC54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389" y="145882"/>
            <a:ext cx="6284483" cy="122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77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A15490CD-C740-B1C5-945E-1F2D5F70EF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62" y="49939"/>
            <a:ext cx="847151" cy="1097591"/>
          </a:xfrm>
          <a:prstGeom prst="rect">
            <a:avLst/>
          </a:prstGeom>
        </p:spPr>
      </p:pic>
      <p:grpSp>
        <p:nvGrpSpPr>
          <p:cNvPr id="8" name="Grupo 1">
            <a:extLst>
              <a:ext uri="{FF2B5EF4-FFF2-40B4-BE49-F238E27FC236}">
                <a16:creationId xmlns:a16="http://schemas.microsoft.com/office/drawing/2014/main" id="{49807464-C7B5-313F-ADFF-5AB89FEDCAF8}"/>
              </a:ext>
            </a:extLst>
          </p:cNvPr>
          <p:cNvGrpSpPr/>
          <p:nvPr userDrawn="1"/>
        </p:nvGrpSpPr>
        <p:grpSpPr>
          <a:xfrm>
            <a:off x="10696782" y="201668"/>
            <a:ext cx="1267854" cy="687638"/>
            <a:chOff x="10696782" y="201668"/>
            <a:chExt cx="1267854" cy="687638"/>
          </a:xfrm>
        </p:grpSpPr>
        <p:pic>
          <p:nvPicPr>
            <p:cNvPr id="9" name="Imagem 8">
              <a:extLst>
                <a:ext uri="{FF2B5EF4-FFF2-40B4-BE49-F238E27FC236}">
                  <a16:creationId xmlns:a16="http://schemas.microsoft.com/office/drawing/2014/main" id="{9BF85C99-117B-03E5-5E53-F2AEE9E74F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276998" y="201668"/>
              <a:ext cx="687638" cy="687638"/>
            </a:xfrm>
            <a:prstGeom prst="rect">
              <a:avLst/>
            </a:prstGeom>
          </p:spPr>
        </p:pic>
        <p:pic>
          <p:nvPicPr>
            <p:cNvPr id="10" name="Imagem 9">
              <a:extLst>
                <a:ext uri="{FF2B5EF4-FFF2-40B4-BE49-F238E27FC236}">
                  <a16:creationId xmlns:a16="http://schemas.microsoft.com/office/drawing/2014/main" id="{E3D9A384-2F42-66BC-FAC8-A80B9891CE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96782" y="283030"/>
              <a:ext cx="508018" cy="508018"/>
            </a:xfrm>
            <a:prstGeom prst="rect">
              <a:avLst/>
            </a:prstGeom>
          </p:spPr>
        </p:pic>
      </p:grpSp>
      <p:sp>
        <p:nvSpPr>
          <p:cNvPr id="18" name="Marcador de Posição da Data 17">
            <a:extLst>
              <a:ext uri="{FF2B5EF4-FFF2-40B4-BE49-F238E27FC236}">
                <a16:creationId xmlns:a16="http://schemas.microsoft.com/office/drawing/2014/main" id="{A0DF92A3-308C-A9A5-B20C-E64545FE2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E80FB-8BAD-4D2E-8A22-AADD21076F68}" type="datetimeFigureOut">
              <a:rPr lang="pt-PT" smtClean="0"/>
              <a:t>18/04/2023</a:t>
            </a:fld>
            <a:endParaRPr lang="pt-PT"/>
          </a:p>
        </p:txBody>
      </p:sp>
      <p:sp>
        <p:nvSpPr>
          <p:cNvPr id="19" name="Marcador de Posição do Rodapé 18">
            <a:extLst>
              <a:ext uri="{FF2B5EF4-FFF2-40B4-BE49-F238E27FC236}">
                <a16:creationId xmlns:a16="http://schemas.microsoft.com/office/drawing/2014/main" id="{18CDB716-B429-76EB-619D-27514223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0" name="Marcador de Posição do Número do Diapositivo 19">
            <a:extLst>
              <a:ext uri="{FF2B5EF4-FFF2-40B4-BE49-F238E27FC236}">
                <a16:creationId xmlns:a16="http://schemas.microsoft.com/office/drawing/2014/main" id="{7000EF45-C1F7-CBE8-5B52-EB75E896C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354036" cy="365125"/>
          </a:xfrm>
        </p:spPr>
        <p:txBody>
          <a:bodyPr/>
          <a:lstStyle/>
          <a:p>
            <a:r>
              <a:rPr lang="pt-PT" dirty="0"/>
              <a:t>18CNG 2023 | </a:t>
            </a:r>
            <a:fld id="{2636771D-BD5D-4D89-9AA3-4E98B989A583}" type="slidenum">
              <a:rPr lang="pt-PT" smtClean="0"/>
              <a:pPr/>
              <a:t>‹nº›</a:t>
            </a:fld>
            <a:endParaRPr lang="pt-PT" dirty="0"/>
          </a:p>
        </p:txBody>
      </p:sp>
      <p:pic>
        <p:nvPicPr>
          <p:cNvPr id="23" name="Imagem 22" descr="Uma imagem com logótipo&#10;&#10;Descrição gerada automaticamente">
            <a:extLst>
              <a:ext uri="{FF2B5EF4-FFF2-40B4-BE49-F238E27FC236}">
                <a16:creationId xmlns:a16="http://schemas.microsoft.com/office/drawing/2014/main" id="{A19588D6-89B3-2415-AAFE-2DA8D6321FC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595" y="316749"/>
            <a:ext cx="7445505" cy="440579"/>
          </a:xfrm>
          <a:prstGeom prst="rect">
            <a:avLst/>
          </a:prstGeom>
        </p:spPr>
      </p:pic>
      <p:sp>
        <p:nvSpPr>
          <p:cNvPr id="25" name="Marcador de Posição do Texto 24">
            <a:extLst>
              <a:ext uri="{FF2B5EF4-FFF2-40B4-BE49-F238E27FC236}">
                <a16:creationId xmlns:a16="http://schemas.microsoft.com/office/drawing/2014/main" id="{FEDF1A3F-2D56-26F6-1D4C-5D560E81B0A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28468" y="1414463"/>
            <a:ext cx="9592574" cy="1630362"/>
          </a:xfrm>
        </p:spPr>
        <p:txBody>
          <a:bodyPr anchor="b">
            <a:noAutofit/>
          </a:bodyPr>
          <a:lstStyle>
            <a:lvl1pPr marL="0" indent="0" algn="ctr">
              <a:buNone/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PT" dirty="0"/>
              <a:t>Clique para adicionar um título</a:t>
            </a:r>
          </a:p>
        </p:txBody>
      </p:sp>
      <p:sp>
        <p:nvSpPr>
          <p:cNvPr id="26" name="Marcador de Posição do Texto 24">
            <a:extLst>
              <a:ext uri="{FF2B5EF4-FFF2-40B4-BE49-F238E27FC236}">
                <a16:creationId xmlns:a16="http://schemas.microsoft.com/office/drawing/2014/main" id="{4EB7839B-37A8-C080-92D0-63A65143FD3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28468" y="3197255"/>
            <a:ext cx="9592574" cy="1630362"/>
          </a:xfrm>
        </p:spPr>
        <p:txBody>
          <a:bodyPr anchor="t">
            <a:noAutofit/>
          </a:bodyPr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PT" dirty="0"/>
              <a:t>Clique para adicionar um título</a:t>
            </a:r>
          </a:p>
        </p:txBody>
      </p:sp>
    </p:spTree>
    <p:extLst>
      <p:ext uri="{BB962C8B-B14F-4D97-AF65-F5344CB8AC3E}">
        <p14:creationId xmlns:p14="http://schemas.microsoft.com/office/powerpoint/2010/main" val="3241893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593E3218-E2D5-DAE4-4AD7-AE8DAFAEA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1EEB22D-F20B-0D86-1AE3-862A509DA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8C4E5D7-D2B2-07AA-38AB-F2FE14720E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E80FB-8BAD-4D2E-8A22-AADD21076F68}" type="datetimeFigureOut">
              <a:rPr lang="pt-PT" smtClean="0"/>
              <a:t>18/04/2023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29BB626-B958-711A-B4C3-0B923E9B56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04AC184-46EA-768E-C4D0-6108EC8D58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6771D-BD5D-4D89-9AA3-4E98B989A58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0253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FA4CC585-23FA-CC78-130B-B5146A9E33C9}"/>
              </a:ext>
            </a:extLst>
          </p:cNvPr>
          <p:cNvSpPr txBox="1">
            <a:spLocks/>
          </p:cNvSpPr>
          <p:nvPr/>
        </p:nvSpPr>
        <p:spPr>
          <a:xfrm>
            <a:off x="1488433" y="2037052"/>
            <a:ext cx="9144000" cy="95989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PT" sz="3200" dirty="0">
                <a:solidFill>
                  <a:srgbClr val="C00000"/>
                </a:solidFill>
              </a:rPr>
              <a:t>Título da Apresentação</a:t>
            </a:r>
          </a:p>
          <a:p>
            <a:pPr marL="0" indent="0" algn="ctr">
              <a:buNone/>
            </a:pPr>
            <a:r>
              <a:rPr lang="pt-PT" sz="3200" dirty="0" err="1">
                <a:solidFill>
                  <a:srgbClr val="C00000"/>
                </a:solidFill>
              </a:rPr>
              <a:t>Presentation</a:t>
            </a:r>
            <a:r>
              <a:rPr lang="pt-PT" sz="3200" dirty="0">
                <a:solidFill>
                  <a:srgbClr val="C00000"/>
                </a:solidFill>
              </a:rPr>
              <a:t> </a:t>
            </a:r>
            <a:r>
              <a:rPr lang="pt-PT" sz="3200" dirty="0" err="1">
                <a:solidFill>
                  <a:srgbClr val="C00000"/>
                </a:solidFill>
              </a:rPr>
              <a:t>Title</a:t>
            </a:r>
            <a:endParaRPr lang="pt-PT" sz="3200" dirty="0">
              <a:solidFill>
                <a:srgbClr val="C00000"/>
              </a:solidFill>
            </a:endParaRP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1C7B4C34-88F5-A207-44DE-661F30CFB9AA}"/>
              </a:ext>
            </a:extLst>
          </p:cNvPr>
          <p:cNvSpPr txBox="1">
            <a:spLocks/>
          </p:cNvSpPr>
          <p:nvPr/>
        </p:nvSpPr>
        <p:spPr>
          <a:xfrm>
            <a:off x="527776" y="3140240"/>
            <a:ext cx="10906842" cy="959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sz="3200" dirty="0">
              <a:latin typeface="+mj-lt"/>
            </a:endParaRP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426F872-3C87-AE60-5505-CCDE2883C2C5}"/>
              </a:ext>
            </a:extLst>
          </p:cNvPr>
          <p:cNvSpPr txBox="1">
            <a:spLocks/>
          </p:cNvSpPr>
          <p:nvPr/>
        </p:nvSpPr>
        <p:spPr>
          <a:xfrm>
            <a:off x="1102659" y="3558989"/>
            <a:ext cx="9714277" cy="19970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20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A. 1º Autor</a:t>
            </a:r>
            <a:r>
              <a:rPr lang="pt-PT" sz="2000" baseline="300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a</a:t>
            </a:r>
            <a:r>
              <a:rPr lang="pt-PT" sz="20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, B. 2º </a:t>
            </a:r>
            <a:r>
              <a:rPr lang="pt-PT" sz="20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Autor</a:t>
            </a:r>
            <a:r>
              <a:rPr lang="pt-PT" sz="2000" baseline="300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b</a:t>
            </a:r>
            <a:r>
              <a:rPr lang="pt-PT" sz="20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, C. 3º </a:t>
            </a:r>
            <a:r>
              <a:rPr lang="pt-PT" sz="20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Autor</a:t>
            </a:r>
            <a:r>
              <a:rPr lang="pt-PT" sz="2000" baseline="300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c</a:t>
            </a:r>
            <a:endParaRPr lang="en-US" sz="2000" baseline="300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A. 1st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Author</a:t>
            </a:r>
            <a:r>
              <a:rPr lang="en-US" sz="2000" baseline="300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a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, B. 2nd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Author</a:t>
            </a:r>
            <a:r>
              <a:rPr lang="en-US" sz="2000" baseline="300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b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, C. 3rd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Author</a:t>
            </a:r>
            <a:r>
              <a:rPr lang="en-US" sz="2000" baseline="300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c</a:t>
            </a:r>
            <a:endParaRPr lang="en-US" sz="2000" baseline="300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algn="l"/>
            <a:endParaRPr lang="en-US" sz="2000" baseline="300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algn="l"/>
            <a:r>
              <a:rPr lang="en-US" sz="2000" baseline="300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a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lang="pt-PT" sz="14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Instituição/Empresa do 1º Autor (</a:t>
            </a:r>
            <a:r>
              <a:rPr lang="en-US" sz="14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Institution/Company of the 1st Author)</a:t>
            </a:r>
          </a:p>
          <a:p>
            <a:pPr algn="l"/>
            <a:r>
              <a:rPr lang="en-US" sz="2000" baseline="300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b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Instituição/Empresa do 2º Autor (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 Light" panose="020F0302020204030204"/>
              </a:rPr>
              <a:t>Institution/Company of the 2nd Author)</a:t>
            </a:r>
            <a:endParaRPr lang="en-US" sz="14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algn="l"/>
            <a:r>
              <a:rPr lang="en-US" sz="2000" baseline="300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c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Instituição/Empresa do 1º Autor (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Institution/Company of the 3rd </a:t>
            </a:r>
            <a:r>
              <a:rPr lang="en-US" sz="1400" dirty="0">
                <a:solidFill>
                  <a:schemeClr val="bg2">
                    <a:lumMod val="10000"/>
                  </a:schemeClr>
                </a:solidFill>
                <a:latin typeface="Calibri Light" panose="020F0302020204030204"/>
              </a:rPr>
              <a:t>A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uthor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 Light" panose="020F0302020204030204"/>
              </a:rPr>
              <a:t>)</a:t>
            </a:r>
            <a:endParaRPr lang="en-US" sz="14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endParaRPr lang="pt-PT" sz="2000" dirty="0"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540E77-40BA-1A6A-9E42-0E937E84B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408" y="6400800"/>
            <a:ext cx="838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+mj-lt"/>
                <a:ea typeface="Calibri" pitchFamily="34" charset="0"/>
                <a:cs typeface="Arial" pitchFamily="34" charset="0"/>
              </a:rPr>
              <a:t>Logo A</a:t>
            </a:r>
            <a:endParaRPr kumimoji="0" lang="en-US" sz="1600" b="0" u="none" strike="noStrike" cap="none" normalizeH="0" baseline="0" dirty="0">
              <a:ln>
                <a:noFill/>
              </a:ln>
              <a:effectLst/>
              <a:latin typeface="+mj-lt"/>
              <a:ea typeface="Calibri" pitchFamily="34" charset="0"/>
              <a:cs typeface="Arial" pitchFamily="34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BAF565B-B257-5F6D-4A31-5C7552402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4230" y="6345039"/>
            <a:ext cx="838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+mj-lt"/>
                <a:ea typeface="Calibri" pitchFamily="34" charset="0"/>
                <a:cs typeface="Arial" pitchFamily="34" charset="0"/>
              </a:rPr>
              <a:t>Logo C</a:t>
            </a:r>
            <a:endParaRPr kumimoji="0" lang="en-US" sz="1600" b="0" u="none" strike="noStrike" cap="none" normalizeH="0" baseline="0" dirty="0">
              <a:ln>
                <a:noFill/>
              </a:ln>
              <a:effectLst/>
              <a:latin typeface="+mj-lt"/>
              <a:ea typeface="Calibri" pitchFamily="34" charset="0"/>
              <a:cs typeface="Arial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607A916-F98C-1EB0-4D12-706B7B93A7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2171" y="6345039"/>
            <a:ext cx="838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+mj-lt"/>
                <a:ea typeface="Calibri" pitchFamily="34" charset="0"/>
                <a:cs typeface="Arial" pitchFamily="34" charset="0"/>
              </a:rPr>
              <a:t>Logo B</a:t>
            </a:r>
            <a:endParaRPr kumimoji="0" lang="en-US" sz="1600" b="0" u="none" strike="noStrike" cap="none" normalizeH="0" baseline="0" dirty="0">
              <a:ln>
                <a:noFill/>
              </a:ln>
              <a:effectLst/>
              <a:latin typeface="+mj-lt"/>
              <a:ea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222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exto 1">
            <a:extLst>
              <a:ext uri="{FF2B5EF4-FFF2-40B4-BE49-F238E27FC236}">
                <a16:creationId xmlns:a16="http://schemas.microsoft.com/office/drawing/2014/main" id="{DF214604-F217-CF4E-A2FB-77FD38A44C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75F7D14-C8E1-FC27-1CA0-D03D33E11E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16">
            <a:extLst>
              <a:ext uri="{FF2B5EF4-FFF2-40B4-BE49-F238E27FC236}">
                <a16:creationId xmlns:a16="http://schemas.microsoft.com/office/drawing/2014/main" id="{E1E1EEEC-144A-8319-B006-F8D8062CF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95709" y="6407661"/>
            <a:ext cx="1356013" cy="365125"/>
          </a:xfrm>
        </p:spPr>
        <p:txBody>
          <a:bodyPr/>
          <a:lstStyle/>
          <a:p>
            <a:r>
              <a:rPr lang="pt-PT" dirty="0">
                <a:solidFill>
                  <a:srgbClr val="A24A0E"/>
                </a:solidFill>
              </a:rPr>
              <a:t>18CNG 2023</a:t>
            </a:r>
            <a:r>
              <a:rPr lang="pt-PT" dirty="0">
                <a:solidFill>
                  <a:srgbClr val="A24A0E"/>
                </a:solidFill>
                <a:sym typeface="Symbol" panose="05050102010706020507" pitchFamily="18" charset="2"/>
              </a:rPr>
              <a:t></a:t>
            </a:r>
            <a:r>
              <a:rPr lang="pt-PT" dirty="0">
                <a:solidFill>
                  <a:srgbClr val="A24A0E"/>
                </a:solidFill>
              </a:rPr>
              <a:t> </a:t>
            </a:r>
            <a:fld id="{4FB8A14E-F3B6-4226-A722-8706A0E9CE6E}" type="slidenum">
              <a:rPr lang="pt-PT" smtClean="0">
                <a:solidFill>
                  <a:srgbClr val="A24A0E"/>
                </a:solidFill>
              </a:rPr>
              <a:t>10</a:t>
            </a:fld>
            <a:endParaRPr lang="pt-PT" dirty="0">
              <a:solidFill>
                <a:srgbClr val="A24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824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exto 1">
            <a:extLst>
              <a:ext uri="{FF2B5EF4-FFF2-40B4-BE49-F238E27FC236}">
                <a16:creationId xmlns:a16="http://schemas.microsoft.com/office/drawing/2014/main" id="{A99FA8EE-308B-136E-2555-E6E0E595A1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FB949532-8D8E-BD2F-9807-4D46A6910A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16">
            <a:extLst>
              <a:ext uri="{FF2B5EF4-FFF2-40B4-BE49-F238E27FC236}">
                <a16:creationId xmlns:a16="http://schemas.microsoft.com/office/drawing/2014/main" id="{F323AB9B-24BA-04C6-52A7-C5A8A05E8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7514" y="6407661"/>
            <a:ext cx="1234208" cy="365125"/>
          </a:xfrm>
        </p:spPr>
        <p:txBody>
          <a:bodyPr/>
          <a:lstStyle/>
          <a:p>
            <a:r>
              <a:rPr lang="pt-PT" dirty="0">
                <a:solidFill>
                  <a:srgbClr val="A24A0E"/>
                </a:solidFill>
              </a:rPr>
              <a:t>18CNG 2023</a:t>
            </a:r>
            <a:r>
              <a:rPr lang="pt-PT" dirty="0">
                <a:solidFill>
                  <a:srgbClr val="A24A0E"/>
                </a:solidFill>
                <a:sym typeface="Symbol" panose="05050102010706020507" pitchFamily="18" charset="2"/>
              </a:rPr>
              <a:t></a:t>
            </a:r>
            <a:r>
              <a:rPr lang="pt-PT" dirty="0">
                <a:solidFill>
                  <a:srgbClr val="A24A0E"/>
                </a:solidFill>
              </a:rPr>
              <a:t> </a:t>
            </a:r>
            <a:fld id="{4FB8A14E-F3B6-4226-A722-8706A0E9CE6E}" type="slidenum">
              <a:rPr lang="pt-PT" smtClean="0">
                <a:solidFill>
                  <a:srgbClr val="A24A0E"/>
                </a:solidFill>
              </a:rPr>
              <a:t>2</a:t>
            </a:fld>
            <a:endParaRPr lang="pt-PT" dirty="0">
              <a:solidFill>
                <a:srgbClr val="A24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209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exto 1">
            <a:extLst>
              <a:ext uri="{FF2B5EF4-FFF2-40B4-BE49-F238E27FC236}">
                <a16:creationId xmlns:a16="http://schemas.microsoft.com/office/drawing/2014/main" id="{A99FA8EE-308B-136E-2555-E6E0E595A1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FB949532-8D8E-BD2F-9807-4D46A6910A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16">
            <a:extLst>
              <a:ext uri="{FF2B5EF4-FFF2-40B4-BE49-F238E27FC236}">
                <a16:creationId xmlns:a16="http://schemas.microsoft.com/office/drawing/2014/main" id="{F323AB9B-24BA-04C6-52A7-C5A8A05E8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7514" y="6407661"/>
            <a:ext cx="1234208" cy="365125"/>
          </a:xfrm>
        </p:spPr>
        <p:txBody>
          <a:bodyPr/>
          <a:lstStyle/>
          <a:p>
            <a:r>
              <a:rPr lang="pt-PT" dirty="0">
                <a:solidFill>
                  <a:srgbClr val="A24A0E"/>
                </a:solidFill>
              </a:rPr>
              <a:t>18CNG 2023</a:t>
            </a:r>
            <a:r>
              <a:rPr lang="pt-PT" dirty="0">
                <a:solidFill>
                  <a:srgbClr val="A24A0E"/>
                </a:solidFill>
                <a:sym typeface="Symbol" panose="05050102010706020507" pitchFamily="18" charset="2"/>
              </a:rPr>
              <a:t></a:t>
            </a:r>
            <a:r>
              <a:rPr lang="pt-PT" dirty="0">
                <a:solidFill>
                  <a:srgbClr val="A24A0E"/>
                </a:solidFill>
              </a:rPr>
              <a:t> </a:t>
            </a:r>
            <a:fld id="{4FB8A14E-F3B6-4226-A722-8706A0E9CE6E}" type="slidenum">
              <a:rPr lang="pt-PT" smtClean="0">
                <a:solidFill>
                  <a:srgbClr val="A24A0E"/>
                </a:solidFill>
              </a:rPr>
              <a:t>3</a:t>
            </a:fld>
            <a:endParaRPr lang="pt-PT" dirty="0">
              <a:solidFill>
                <a:srgbClr val="A24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979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exto 1">
            <a:extLst>
              <a:ext uri="{FF2B5EF4-FFF2-40B4-BE49-F238E27FC236}">
                <a16:creationId xmlns:a16="http://schemas.microsoft.com/office/drawing/2014/main" id="{DF214604-F217-CF4E-A2FB-77FD38A44C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75F7D14-C8E1-FC27-1CA0-D03D33E11E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16">
            <a:extLst>
              <a:ext uri="{FF2B5EF4-FFF2-40B4-BE49-F238E27FC236}">
                <a16:creationId xmlns:a16="http://schemas.microsoft.com/office/drawing/2014/main" id="{E1E1EEEC-144A-8319-B006-F8D8062CF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7514" y="6407661"/>
            <a:ext cx="1234208" cy="365125"/>
          </a:xfrm>
        </p:spPr>
        <p:txBody>
          <a:bodyPr/>
          <a:lstStyle/>
          <a:p>
            <a:r>
              <a:rPr lang="pt-PT" dirty="0">
                <a:solidFill>
                  <a:srgbClr val="A24A0E"/>
                </a:solidFill>
              </a:rPr>
              <a:t>18CNG 2023</a:t>
            </a:r>
            <a:r>
              <a:rPr lang="pt-PT" dirty="0">
                <a:solidFill>
                  <a:srgbClr val="A24A0E"/>
                </a:solidFill>
                <a:sym typeface="Symbol" panose="05050102010706020507" pitchFamily="18" charset="2"/>
              </a:rPr>
              <a:t></a:t>
            </a:r>
            <a:r>
              <a:rPr lang="pt-PT" dirty="0">
                <a:solidFill>
                  <a:srgbClr val="A24A0E"/>
                </a:solidFill>
              </a:rPr>
              <a:t> </a:t>
            </a:r>
            <a:fld id="{4FB8A14E-F3B6-4226-A722-8706A0E9CE6E}" type="slidenum">
              <a:rPr lang="pt-PT" smtClean="0">
                <a:solidFill>
                  <a:srgbClr val="A24A0E"/>
                </a:solidFill>
              </a:rPr>
              <a:t>4</a:t>
            </a:fld>
            <a:endParaRPr lang="pt-PT" dirty="0">
              <a:solidFill>
                <a:srgbClr val="A24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053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exto 1">
            <a:extLst>
              <a:ext uri="{FF2B5EF4-FFF2-40B4-BE49-F238E27FC236}">
                <a16:creationId xmlns:a16="http://schemas.microsoft.com/office/drawing/2014/main" id="{DF214604-F217-CF4E-A2FB-77FD38A44C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75F7D14-C8E1-FC27-1CA0-D03D33E11E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16">
            <a:extLst>
              <a:ext uri="{FF2B5EF4-FFF2-40B4-BE49-F238E27FC236}">
                <a16:creationId xmlns:a16="http://schemas.microsoft.com/office/drawing/2014/main" id="{E1E1EEEC-144A-8319-B006-F8D8062CF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7514" y="6407661"/>
            <a:ext cx="1234208" cy="365125"/>
          </a:xfrm>
        </p:spPr>
        <p:txBody>
          <a:bodyPr/>
          <a:lstStyle/>
          <a:p>
            <a:r>
              <a:rPr lang="pt-PT" dirty="0">
                <a:solidFill>
                  <a:srgbClr val="A24A0E"/>
                </a:solidFill>
              </a:rPr>
              <a:t>18CNG 2023</a:t>
            </a:r>
            <a:r>
              <a:rPr lang="pt-PT" dirty="0">
                <a:solidFill>
                  <a:srgbClr val="A24A0E"/>
                </a:solidFill>
                <a:sym typeface="Symbol" panose="05050102010706020507" pitchFamily="18" charset="2"/>
              </a:rPr>
              <a:t></a:t>
            </a:r>
            <a:r>
              <a:rPr lang="pt-PT" dirty="0">
                <a:solidFill>
                  <a:srgbClr val="A24A0E"/>
                </a:solidFill>
              </a:rPr>
              <a:t> </a:t>
            </a:r>
            <a:fld id="{4FB8A14E-F3B6-4226-A722-8706A0E9CE6E}" type="slidenum">
              <a:rPr lang="pt-PT" smtClean="0">
                <a:solidFill>
                  <a:srgbClr val="A24A0E"/>
                </a:solidFill>
              </a:rPr>
              <a:t>5</a:t>
            </a:fld>
            <a:endParaRPr lang="pt-PT" dirty="0">
              <a:solidFill>
                <a:srgbClr val="A24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317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exto 1">
            <a:extLst>
              <a:ext uri="{FF2B5EF4-FFF2-40B4-BE49-F238E27FC236}">
                <a16:creationId xmlns:a16="http://schemas.microsoft.com/office/drawing/2014/main" id="{DF214604-F217-CF4E-A2FB-77FD38A44C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75F7D14-C8E1-FC27-1CA0-D03D33E11E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16">
            <a:extLst>
              <a:ext uri="{FF2B5EF4-FFF2-40B4-BE49-F238E27FC236}">
                <a16:creationId xmlns:a16="http://schemas.microsoft.com/office/drawing/2014/main" id="{E1E1EEEC-144A-8319-B006-F8D8062CF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7514" y="6407661"/>
            <a:ext cx="1234208" cy="365125"/>
          </a:xfrm>
        </p:spPr>
        <p:txBody>
          <a:bodyPr/>
          <a:lstStyle/>
          <a:p>
            <a:r>
              <a:rPr lang="pt-PT" dirty="0">
                <a:solidFill>
                  <a:srgbClr val="A24A0E"/>
                </a:solidFill>
              </a:rPr>
              <a:t>18CNG 2023</a:t>
            </a:r>
            <a:r>
              <a:rPr lang="pt-PT" dirty="0">
                <a:solidFill>
                  <a:srgbClr val="A24A0E"/>
                </a:solidFill>
                <a:sym typeface="Symbol" panose="05050102010706020507" pitchFamily="18" charset="2"/>
              </a:rPr>
              <a:t></a:t>
            </a:r>
            <a:r>
              <a:rPr lang="pt-PT" dirty="0">
                <a:solidFill>
                  <a:srgbClr val="A24A0E"/>
                </a:solidFill>
              </a:rPr>
              <a:t> </a:t>
            </a:r>
            <a:fld id="{4FB8A14E-F3B6-4226-A722-8706A0E9CE6E}" type="slidenum">
              <a:rPr lang="pt-PT" smtClean="0">
                <a:solidFill>
                  <a:srgbClr val="A24A0E"/>
                </a:solidFill>
              </a:rPr>
              <a:t>6</a:t>
            </a:fld>
            <a:endParaRPr lang="pt-PT" dirty="0">
              <a:solidFill>
                <a:srgbClr val="A24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135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exto 1">
            <a:extLst>
              <a:ext uri="{FF2B5EF4-FFF2-40B4-BE49-F238E27FC236}">
                <a16:creationId xmlns:a16="http://schemas.microsoft.com/office/drawing/2014/main" id="{DF214604-F217-CF4E-A2FB-77FD38A44C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75F7D14-C8E1-FC27-1CA0-D03D33E11E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16">
            <a:extLst>
              <a:ext uri="{FF2B5EF4-FFF2-40B4-BE49-F238E27FC236}">
                <a16:creationId xmlns:a16="http://schemas.microsoft.com/office/drawing/2014/main" id="{E1E1EEEC-144A-8319-B006-F8D8062CF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7514" y="6407661"/>
            <a:ext cx="1234208" cy="365125"/>
          </a:xfrm>
        </p:spPr>
        <p:txBody>
          <a:bodyPr/>
          <a:lstStyle/>
          <a:p>
            <a:r>
              <a:rPr lang="pt-PT" dirty="0">
                <a:solidFill>
                  <a:srgbClr val="A24A0E"/>
                </a:solidFill>
              </a:rPr>
              <a:t>18CNG 2023</a:t>
            </a:r>
            <a:r>
              <a:rPr lang="pt-PT" dirty="0">
                <a:solidFill>
                  <a:srgbClr val="A24A0E"/>
                </a:solidFill>
                <a:sym typeface="Symbol" panose="05050102010706020507" pitchFamily="18" charset="2"/>
              </a:rPr>
              <a:t></a:t>
            </a:r>
            <a:r>
              <a:rPr lang="pt-PT" dirty="0">
                <a:solidFill>
                  <a:srgbClr val="A24A0E"/>
                </a:solidFill>
              </a:rPr>
              <a:t> </a:t>
            </a:r>
            <a:fld id="{4FB8A14E-F3B6-4226-A722-8706A0E9CE6E}" type="slidenum">
              <a:rPr lang="pt-PT" smtClean="0">
                <a:solidFill>
                  <a:srgbClr val="A24A0E"/>
                </a:solidFill>
              </a:rPr>
              <a:t>7</a:t>
            </a:fld>
            <a:endParaRPr lang="pt-PT" dirty="0">
              <a:solidFill>
                <a:srgbClr val="A24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432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exto 1">
            <a:extLst>
              <a:ext uri="{FF2B5EF4-FFF2-40B4-BE49-F238E27FC236}">
                <a16:creationId xmlns:a16="http://schemas.microsoft.com/office/drawing/2014/main" id="{DF214604-F217-CF4E-A2FB-77FD38A44C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75F7D14-C8E1-FC27-1CA0-D03D33E11E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16">
            <a:extLst>
              <a:ext uri="{FF2B5EF4-FFF2-40B4-BE49-F238E27FC236}">
                <a16:creationId xmlns:a16="http://schemas.microsoft.com/office/drawing/2014/main" id="{E1E1EEEC-144A-8319-B006-F8D8062CF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7514" y="6407661"/>
            <a:ext cx="1234208" cy="365125"/>
          </a:xfrm>
        </p:spPr>
        <p:txBody>
          <a:bodyPr/>
          <a:lstStyle/>
          <a:p>
            <a:r>
              <a:rPr lang="pt-PT" dirty="0">
                <a:solidFill>
                  <a:srgbClr val="A24A0E"/>
                </a:solidFill>
              </a:rPr>
              <a:t>18CNG 2023</a:t>
            </a:r>
            <a:r>
              <a:rPr lang="pt-PT" dirty="0">
                <a:solidFill>
                  <a:srgbClr val="A24A0E"/>
                </a:solidFill>
                <a:sym typeface="Symbol" panose="05050102010706020507" pitchFamily="18" charset="2"/>
              </a:rPr>
              <a:t></a:t>
            </a:r>
            <a:r>
              <a:rPr lang="pt-PT" dirty="0">
                <a:solidFill>
                  <a:srgbClr val="A24A0E"/>
                </a:solidFill>
              </a:rPr>
              <a:t> </a:t>
            </a:r>
            <a:fld id="{4FB8A14E-F3B6-4226-A722-8706A0E9CE6E}" type="slidenum">
              <a:rPr lang="pt-PT" smtClean="0">
                <a:solidFill>
                  <a:srgbClr val="A24A0E"/>
                </a:solidFill>
              </a:rPr>
              <a:t>8</a:t>
            </a:fld>
            <a:endParaRPr lang="pt-PT" dirty="0">
              <a:solidFill>
                <a:srgbClr val="A24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857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exto 1">
            <a:extLst>
              <a:ext uri="{FF2B5EF4-FFF2-40B4-BE49-F238E27FC236}">
                <a16:creationId xmlns:a16="http://schemas.microsoft.com/office/drawing/2014/main" id="{DF214604-F217-CF4E-A2FB-77FD38A44C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75F7D14-C8E1-FC27-1CA0-D03D33E11E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16">
            <a:extLst>
              <a:ext uri="{FF2B5EF4-FFF2-40B4-BE49-F238E27FC236}">
                <a16:creationId xmlns:a16="http://schemas.microsoft.com/office/drawing/2014/main" id="{E1E1EEEC-144A-8319-B006-F8D8062CF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7514" y="6407661"/>
            <a:ext cx="1234208" cy="365125"/>
          </a:xfrm>
        </p:spPr>
        <p:txBody>
          <a:bodyPr/>
          <a:lstStyle/>
          <a:p>
            <a:r>
              <a:rPr lang="pt-PT" dirty="0">
                <a:solidFill>
                  <a:srgbClr val="A24A0E"/>
                </a:solidFill>
              </a:rPr>
              <a:t>18CNG 2023</a:t>
            </a:r>
            <a:r>
              <a:rPr lang="pt-PT" dirty="0">
                <a:solidFill>
                  <a:srgbClr val="A24A0E"/>
                </a:solidFill>
                <a:sym typeface="Symbol" panose="05050102010706020507" pitchFamily="18" charset="2"/>
              </a:rPr>
              <a:t></a:t>
            </a:r>
            <a:r>
              <a:rPr lang="pt-PT" dirty="0">
                <a:solidFill>
                  <a:srgbClr val="A24A0E"/>
                </a:solidFill>
              </a:rPr>
              <a:t> </a:t>
            </a:r>
            <a:fld id="{4FB8A14E-F3B6-4226-A722-8706A0E9CE6E}" type="slidenum">
              <a:rPr lang="pt-PT" smtClean="0">
                <a:solidFill>
                  <a:srgbClr val="A24A0E"/>
                </a:solidFill>
              </a:rPr>
              <a:t>9</a:t>
            </a:fld>
            <a:endParaRPr lang="pt-PT" dirty="0">
              <a:solidFill>
                <a:srgbClr val="A24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0640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123</Words>
  <Application>Microsoft Office PowerPoint</Application>
  <PresentationFormat>Ecrã Panorâmico</PresentationFormat>
  <Paragraphs>20</Paragraphs>
  <Slides>10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Pedro Miguel Martins Pereira</dc:creator>
  <cp:lastModifiedBy>Antonio Pinho</cp:lastModifiedBy>
  <cp:revision>4</cp:revision>
  <dcterms:created xsi:type="dcterms:W3CDTF">2023-04-18T17:02:24Z</dcterms:created>
  <dcterms:modified xsi:type="dcterms:W3CDTF">2023-04-18T20:21:39Z</dcterms:modified>
</cp:coreProperties>
</file>